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67" r:id="rId7"/>
    <p:sldId id="257" r:id="rId8"/>
    <p:sldId id="270" r:id="rId9"/>
    <p:sldId id="271" r:id="rId10"/>
    <p:sldId id="272" r:id="rId11"/>
    <p:sldId id="273" r:id="rId12"/>
    <p:sldId id="274" r:id="rId13"/>
    <p:sldId id="26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ema, H. | Marne College" userId="5c601a88-55cb-41a8-9fac-1122167db15a" providerId="ADAL" clId="{CD18B6CA-36A1-40EC-B28E-6064EEBAE8F8}"/>
    <pc:docChg chg="undo custSel addSld delSld modSld">
      <pc:chgData name="Venema, H. | Marne College" userId="5c601a88-55cb-41a8-9fac-1122167db15a" providerId="ADAL" clId="{CD18B6CA-36A1-40EC-B28E-6064EEBAE8F8}" dt="2020-04-09T10:16:24.257" v="4165" actId="20577"/>
      <pc:docMkLst>
        <pc:docMk/>
      </pc:docMkLst>
      <pc:sldChg chg="modSp">
        <pc:chgData name="Venema, H. | Marne College" userId="5c601a88-55cb-41a8-9fac-1122167db15a" providerId="ADAL" clId="{CD18B6CA-36A1-40EC-B28E-6064EEBAE8F8}" dt="2020-04-09T09:41:49.380" v="2278" actId="20577"/>
        <pc:sldMkLst>
          <pc:docMk/>
          <pc:sldMk cId="1221958713" sldId="256"/>
        </pc:sldMkLst>
        <pc:spChg chg="mod">
          <ac:chgData name="Venema, H. | Marne College" userId="5c601a88-55cb-41a8-9fac-1122167db15a" providerId="ADAL" clId="{CD18B6CA-36A1-40EC-B28E-6064EEBAE8F8}" dt="2020-04-09T09:41:49.380" v="2278" actId="20577"/>
          <ac:spMkLst>
            <pc:docMk/>
            <pc:sldMk cId="1221958713" sldId="256"/>
            <ac:spMk id="3" creationId="{D12EDDE5-8D7C-4D43-9532-552A50F8A501}"/>
          </ac:spMkLst>
        </pc:spChg>
      </pc:sldChg>
      <pc:sldChg chg="addSp delSp modSp">
        <pc:chgData name="Venema, H. | Marne College" userId="5c601a88-55cb-41a8-9fac-1122167db15a" providerId="ADAL" clId="{CD18B6CA-36A1-40EC-B28E-6064EEBAE8F8}" dt="2020-04-09T09:58:34.772" v="3748" actId="1076"/>
        <pc:sldMkLst>
          <pc:docMk/>
          <pc:sldMk cId="1467397200" sldId="257"/>
        </pc:sldMkLst>
        <pc:spChg chg="mod">
          <ac:chgData name="Venema, H. | Marne College" userId="5c601a88-55cb-41a8-9fac-1122167db15a" providerId="ADAL" clId="{CD18B6CA-36A1-40EC-B28E-6064EEBAE8F8}" dt="2020-04-09T09:17:49.026" v="513" actId="20577"/>
          <ac:spMkLst>
            <pc:docMk/>
            <pc:sldMk cId="1467397200" sldId="257"/>
            <ac:spMk id="2" creationId="{B717FC34-87DF-4309-8494-55EB3D21F891}"/>
          </ac:spMkLst>
        </pc:spChg>
        <pc:spChg chg="mod">
          <ac:chgData name="Venema, H. | Marne College" userId="5c601a88-55cb-41a8-9fac-1122167db15a" providerId="ADAL" clId="{CD18B6CA-36A1-40EC-B28E-6064EEBAE8F8}" dt="2020-04-09T09:24:52.729" v="985" actId="20577"/>
          <ac:spMkLst>
            <pc:docMk/>
            <pc:sldMk cId="1467397200" sldId="257"/>
            <ac:spMk id="3" creationId="{3FA7CB13-9858-4F88-9C07-4650A69C7111}"/>
          </ac:spMkLst>
        </pc:spChg>
        <pc:graphicFrameChg chg="add del mod">
          <ac:chgData name="Venema, H. | Marne College" userId="5c601a88-55cb-41a8-9fac-1122167db15a" providerId="ADAL" clId="{CD18B6CA-36A1-40EC-B28E-6064EEBAE8F8}" dt="2020-04-09T09:22:40.995" v="850" actId="3680"/>
          <ac:graphicFrameMkLst>
            <pc:docMk/>
            <pc:sldMk cId="1467397200" sldId="257"/>
            <ac:graphicFrameMk id="6" creationId="{08FB1EC8-45B9-468B-BF1A-93AE83E09B22}"/>
          </ac:graphicFrameMkLst>
        </pc:graphicFrameChg>
        <pc:graphicFrameChg chg="add mod modGraphic">
          <ac:chgData name="Venema, H. | Marne College" userId="5c601a88-55cb-41a8-9fac-1122167db15a" providerId="ADAL" clId="{CD18B6CA-36A1-40EC-B28E-6064EEBAE8F8}" dt="2020-04-09T09:32:35.559" v="1505" actId="20577"/>
          <ac:graphicFrameMkLst>
            <pc:docMk/>
            <pc:sldMk cId="1467397200" sldId="257"/>
            <ac:graphicFrameMk id="7" creationId="{71CEB4B6-5735-4A4A-B044-D6CD401F1BB9}"/>
          </ac:graphicFrameMkLst>
        </pc:graphicFrameChg>
        <pc:picChg chg="del">
          <ac:chgData name="Venema, H. | Marne College" userId="5c601a88-55cb-41a8-9fac-1122167db15a" providerId="ADAL" clId="{CD18B6CA-36A1-40EC-B28E-6064EEBAE8F8}" dt="2020-04-09T09:17:51.127" v="514" actId="478"/>
          <ac:picMkLst>
            <pc:docMk/>
            <pc:sldMk cId="1467397200" sldId="257"/>
            <ac:picMk id="4" creationId="{00583757-75CB-40F1-B7E7-526E7EF72141}"/>
          </ac:picMkLst>
        </pc:picChg>
        <pc:picChg chg="add mod">
          <ac:chgData name="Venema, H. | Marne College" userId="5c601a88-55cb-41a8-9fac-1122167db15a" providerId="ADAL" clId="{CD18B6CA-36A1-40EC-B28E-6064EEBAE8F8}" dt="2020-04-09T09:58:34.772" v="3748" actId="1076"/>
          <ac:picMkLst>
            <pc:docMk/>
            <pc:sldMk cId="1467397200" sldId="257"/>
            <ac:picMk id="5" creationId="{E4CA6534-CCFF-4B14-8C93-581371156F18}"/>
          </ac:picMkLst>
        </pc:picChg>
      </pc:sldChg>
      <pc:sldChg chg="del">
        <pc:chgData name="Venema, H. | Marne College" userId="5c601a88-55cb-41a8-9fac-1122167db15a" providerId="ADAL" clId="{CD18B6CA-36A1-40EC-B28E-6064EEBAE8F8}" dt="2020-04-09T09:57:59.616" v="3740" actId="2696"/>
        <pc:sldMkLst>
          <pc:docMk/>
          <pc:sldMk cId="346899986" sldId="258"/>
        </pc:sldMkLst>
      </pc:sldChg>
      <pc:sldChg chg="del">
        <pc:chgData name="Venema, H. | Marne College" userId="5c601a88-55cb-41a8-9fac-1122167db15a" providerId="ADAL" clId="{CD18B6CA-36A1-40EC-B28E-6064EEBAE8F8}" dt="2020-04-09T09:57:59.704" v="3746" actId="2696"/>
        <pc:sldMkLst>
          <pc:docMk/>
          <pc:sldMk cId="1729153211" sldId="259"/>
        </pc:sldMkLst>
      </pc:sldChg>
      <pc:sldChg chg="del">
        <pc:chgData name="Venema, H. | Marne College" userId="5c601a88-55cb-41a8-9fac-1122167db15a" providerId="ADAL" clId="{CD18B6CA-36A1-40EC-B28E-6064EEBAE8F8}" dt="2020-04-09T09:57:59.637" v="3741" actId="2696"/>
        <pc:sldMkLst>
          <pc:docMk/>
          <pc:sldMk cId="3613134971" sldId="261"/>
        </pc:sldMkLst>
      </pc:sldChg>
      <pc:sldChg chg="del">
        <pc:chgData name="Venema, H. | Marne College" userId="5c601a88-55cb-41a8-9fac-1122167db15a" providerId="ADAL" clId="{CD18B6CA-36A1-40EC-B28E-6064EEBAE8F8}" dt="2020-04-09T09:57:59.650" v="3742" actId="2696"/>
        <pc:sldMkLst>
          <pc:docMk/>
          <pc:sldMk cId="3025258983" sldId="262"/>
        </pc:sldMkLst>
      </pc:sldChg>
      <pc:sldChg chg="del">
        <pc:chgData name="Venema, H. | Marne College" userId="5c601a88-55cb-41a8-9fac-1122167db15a" providerId="ADAL" clId="{CD18B6CA-36A1-40EC-B28E-6064EEBAE8F8}" dt="2020-04-09T09:57:59.684" v="3744" actId="2696"/>
        <pc:sldMkLst>
          <pc:docMk/>
          <pc:sldMk cId="3166362573" sldId="263"/>
        </pc:sldMkLst>
      </pc:sldChg>
      <pc:sldChg chg="del">
        <pc:chgData name="Venema, H. | Marne College" userId="5c601a88-55cb-41a8-9fac-1122167db15a" providerId="ADAL" clId="{CD18B6CA-36A1-40EC-B28E-6064EEBAE8F8}" dt="2020-04-09T09:57:59.663" v="3743" actId="2696"/>
        <pc:sldMkLst>
          <pc:docMk/>
          <pc:sldMk cId="400859395" sldId="264"/>
        </pc:sldMkLst>
      </pc:sldChg>
      <pc:sldChg chg="del">
        <pc:chgData name="Venema, H. | Marne College" userId="5c601a88-55cb-41a8-9fac-1122167db15a" providerId="ADAL" clId="{CD18B6CA-36A1-40EC-B28E-6064EEBAE8F8}" dt="2020-04-09T09:57:59.695" v="3745" actId="2696"/>
        <pc:sldMkLst>
          <pc:docMk/>
          <pc:sldMk cId="2018227391" sldId="265"/>
        </pc:sldMkLst>
      </pc:sldChg>
      <pc:sldChg chg="del">
        <pc:chgData name="Venema, H. | Marne College" userId="5c601a88-55cb-41a8-9fac-1122167db15a" providerId="ADAL" clId="{CD18B6CA-36A1-40EC-B28E-6064EEBAE8F8}" dt="2020-04-09T09:57:59.711" v="3747" actId="2696"/>
        <pc:sldMkLst>
          <pc:docMk/>
          <pc:sldMk cId="3719103994" sldId="266"/>
        </pc:sldMkLst>
      </pc:sldChg>
      <pc:sldChg chg="modSp">
        <pc:chgData name="Venema, H. | Marne College" userId="5c601a88-55cb-41a8-9fac-1122167db15a" providerId="ADAL" clId="{CD18B6CA-36A1-40EC-B28E-6064EEBAE8F8}" dt="2020-04-09T10:16:24.257" v="4165" actId="20577"/>
        <pc:sldMkLst>
          <pc:docMk/>
          <pc:sldMk cId="3623708901" sldId="267"/>
        </pc:sldMkLst>
        <pc:spChg chg="mod">
          <ac:chgData name="Venema, H. | Marne College" userId="5c601a88-55cb-41a8-9fac-1122167db15a" providerId="ADAL" clId="{CD18B6CA-36A1-40EC-B28E-6064EEBAE8F8}" dt="2020-04-09T10:16:24.257" v="4165" actId="20577"/>
          <ac:spMkLst>
            <pc:docMk/>
            <pc:sldMk cId="3623708901" sldId="267"/>
            <ac:spMk id="3" creationId="{2ACEEED0-4B2F-426D-B3D3-9F2719C2C9E7}"/>
          </ac:spMkLst>
        </pc:spChg>
      </pc:sldChg>
      <pc:sldChg chg="addSp modSp add">
        <pc:chgData name="Venema, H. | Marne College" userId="5c601a88-55cb-41a8-9fac-1122167db15a" providerId="ADAL" clId="{CD18B6CA-36A1-40EC-B28E-6064EEBAE8F8}" dt="2020-04-09T09:14:26.517" v="147" actId="14100"/>
        <pc:sldMkLst>
          <pc:docMk/>
          <pc:sldMk cId="670119735" sldId="268"/>
        </pc:sldMkLst>
        <pc:spChg chg="mod">
          <ac:chgData name="Venema, H. | Marne College" userId="5c601a88-55cb-41a8-9fac-1122167db15a" providerId="ADAL" clId="{CD18B6CA-36A1-40EC-B28E-6064EEBAE8F8}" dt="2020-04-09T09:12:51.551" v="27" actId="20577"/>
          <ac:spMkLst>
            <pc:docMk/>
            <pc:sldMk cId="670119735" sldId="268"/>
            <ac:spMk id="2" creationId="{0E966819-1709-49ED-9D4D-C3065E1A4102}"/>
          </ac:spMkLst>
        </pc:spChg>
        <pc:spChg chg="mod">
          <ac:chgData name="Venema, H. | Marne College" userId="5c601a88-55cb-41a8-9fac-1122167db15a" providerId="ADAL" clId="{CD18B6CA-36A1-40EC-B28E-6064EEBAE8F8}" dt="2020-04-09T09:13:59.367" v="144" actId="20577"/>
          <ac:spMkLst>
            <pc:docMk/>
            <pc:sldMk cId="670119735" sldId="268"/>
            <ac:spMk id="3" creationId="{0CE849D5-9A51-4DB4-BEA9-8A07C53E82EE}"/>
          </ac:spMkLst>
        </pc:spChg>
        <pc:picChg chg="add mod">
          <ac:chgData name="Venema, H. | Marne College" userId="5c601a88-55cb-41a8-9fac-1122167db15a" providerId="ADAL" clId="{CD18B6CA-36A1-40EC-B28E-6064EEBAE8F8}" dt="2020-04-09T09:14:26.517" v="147" actId="14100"/>
          <ac:picMkLst>
            <pc:docMk/>
            <pc:sldMk cId="670119735" sldId="268"/>
            <ac:picMk id="4" creationId="{24647CB2-7352-49E5-8D0B-A754E7112C55}"/>
          </ac:picMkLst>
        </pc:picChg>
      </pc:sldChg>
      <pc:sldChg chg="addSp delSp modSp add">
        <pc:chgData name="Venema, H. | Marne College" userId="5c601a88-55cb-41a8-9fac-1122167db15a" providerId="ADAL" clId="{CD18B6CA-36A1-40EC-B28E-6064EEBAE8F8}" dt="2020-04-09T10:13:42.519" v="3994" actId="20577"/>
        <pc:sldMkLst>
          <pc:docMk/>
          <pc:sldMk cId="2406713313" sldId="269"/>
        </pc:sldMkLst>
        <pc:spChg chg="mod">
          <ac:chgData name="Venema, H. | Marne College" userId="5c601a88-55cb-41a8-9fac-1122167db15a" providerId="ADAL" clId="{CD18B6CA-36A1-40EC-B28E-6064EEBAE8F8}" dt="2020-04-09T10:10:32.401" v="3758" actId="20577"/>
          <ac:spMkLst>
            <pc:docMk/>
            <pc:sldMk cId="2406713313" sldId="269"/>
            <ac:spMk id="2" creationId="{2293DBB8-891A-4BA0-AAD5-F75379AFCBD5}"/>
          </ac:spMkLst>
        </pc:spChg>
        <pc:spChg chg="mod">
          <ac:chgData name="Venema, H. | Marne College" userId="5c601a88-55cb-41a8-9fac-1122167db15a" providerId="ADAL" clId="{CD18B6CA-36A1-40EC-B28E-6064EEBAE8F8}" dt="2020-04-09T10:11:54.138" v="3820" actId="20577"/>
          <ac:spMkLst>
            <pc:docMk/>
            <pc:sldMk cId="2406713313" sldId="269"/>
            <ac:spMk id="3" creationId="{B504C027-843E-4010-A70F-F7191A1B08D1}"/>
          </ac:spMkLst>
        </pc:spChg>
        <pc:graphicFrameChg chg="add del mod modGraphic">
          <ac:chgData name="Venema, H. | Marne College" userId="5c601a88-55cb-41a8-9fac-1122167db15a" providerId="ADAL" clId="{CD18B6CA-36A1-40EC-B28E-6064EEBAE8F8}" dt="2020-04-09T10:12:11.503" v="3854" actId="3680"/>
          <ac:graphicFrameMkLst>
            <pc:docMk/>
            <pc:sldMk cId="2406713313" sldId="269"/>
            <ac:graphicFrameMk id="4" creationId="{D456DB36-919B-438C-9907-9862B0C256FD}"/>
          </ac:graphicFrameMkLst>
        </pc:graphicFrameChg>
        <pc:graphicFrameChg chg="add mod modGraphic">
          <ac:chgData name="Venema, H. | Marne College" userId="5c601a88-55cb-41a8-9fac-1122167db15a" providerId="ADAL" clId="{CD18B6CA-36A1-40EC-B28E-6064EEBAE8F8}" dt="2020-04-09T10:13:42.519" v="3994" actId="20577"/>
          <ac:graphicFrameMkLst>
            <pc:docMk/>
            <pc:sldMk cId="2406713313" sldId="269"/>
            <ac:graphicFrameMk id="5" creationId="{A27BB7BF-9203-40B2-BBC5-141DD438DDEA}"/>
          </ac:graphicFrameMkLst>
        </pc:graphicFrameChg>
      </pc:sldChg>
      <pc:sldChg chg="delSp modSp add">
        <pc:chgData name="Venema, H. | Marne College" userId="5c601a88-55cb-41a8-9fac-1122167db15a" providerId="ADAL" clId="{CD18B6CA-36A1-40EC-B28E-6064EEBAE8F8}" dt="2020-04-09T09:58:49.359" v="3749" actId="207"/>
        <pc:sldMkLst>
          <pc:docMk/>
          <pc:sldMk cId="4267691094" sldId="270"/>
        </pc:sldMkLst>
        <pc:spChg chg="mod">
          <ac:chgData name="Venema, H. | Marne College" userId="5c601a88-55cb-41a8-9fac-1122167db15a" providerId="ADAL" clId="{CD18B6CA-36A1-40EC-B28E-6064EEBAE8F8}" dt="2020-04-09T09:30:36.323" v="1351" actId="1076"/>
          <ac:spMkLst>
            <pc:docMk/>
            <pc:sldMk cId="4267691094" sldId="270"/>
            <ac:spMk id="2" creationId="{B717FC34-87DF-4309-8494-55EB3D21F891}"/>
          </ac:spMkLst>
        </pc:spChg>
        <pc:spChg chg="mod">
          <ac:chgData name="Venema, H. | Marne College" userId="5c601a88-55cb-41a8-9fac-1122167db15a" providerId="ADAL" clId="{CD18B6CA-36A1-40EC-B28E-6064EEBAE8F8}" dt="2020-04-09T09:58:49.359" v="3749" actId="207"/>
          <ac:spMkLst>
            <pc:docMk/>
            <pc:sldMk cId="4267691094" sldId="270"/>
            <ac:spMk id="3" creationId="{3FA7CB13-9858-4F88-9C07-4650A69C7111}"/>
          </ac:spMkLst>
        </pc:spChg>
        <pc:graphicFrameChg chg="mod modGraphic">
          <ac:chgData name="Venema, H. | Marne College" userId="5c601a88-55cb-41a8-9fac-1122167db15a" providerId="ADAL" clId="{CD18B6CA-36A1-40EC-B28E-6064EEBAE8F8}" dt="2020-04-09T09:32:17.846" v="1491" actId="20577"/>
          <ac:graphicFrameMkLst>
            <pc:docMk/>
            <pc:sldMk cId="4267691094" sldId="270"/>
            <ac:graphicFrameMk id="7" creationId="{71CEB4B6-5735-4A4A-B044-D6CD401F1BB9}"/>
          </ac:graphicFrameMkLst>
        </pc:graphicFrameChg>
        <pc:picChg chg="del">
          <ac:chgData name="Venema, H. | Marne College" userId="5c601a88-55cb-41a8-9fac-1122167db15a" providerId="ADAL" clId="{CD18B6CA-36A1-40EC-B28E-6064EEBAE8F8}" dt="2020-04-09T09:25:48.863" v="997" actId="478"/>
          <ac:picMkLst>
            <pc:docMk/>
            <pc:sldMk cId="4267691094" sldId="270"/>
            <ac:picMk id="5" creationId="{E4CA6534-CCFF-4B14-8C93-581371156F18}"/>
          </ac:picMkLst>
        </pc:picChg>
      </pc:sldChg>
      <pc:sldChg chg="modSp add">
        <pc:chgData name="Venema, H. | Marne College" userId="5c601a88-55cb-41a8-9fac-1122167db15a" providerId="ADAL" clId="{CD18B6CA-36A1-40EC-B28E-6064EEBAE8F8}" dt="2020-04-09T09:59:15.312" v="3750" actId="207"/>
        <pc:sldMkLst>
          <pc:docMk/>
          <pc:sldMk cId="1406638621" sldId="271"/>
        </pc:sldMkLst>
        <pc:spChg chg="mod">
          <ac:chgData name="Venema, H. | Marne College" userId="5c601a88-55cb-41a8-9fac-1122167db15a" providerId="ADAL" clId="{CD18B6CA-36A1-40EC-B28E-6064EEBAE8F8}" dt="2020-04-09T09:38:49.451" v="1926" actId="20577"/>
          <ac:spMkLst>
            <pc:docMk/>
            <pc:sldMk cId="1406638621" sldId="271"/>
            <ac:spMk id="2" creationId="{B717FC34-87DF-4309-8494-55EB3D21F891}"/>
          </ac:spMkLst>
        </pc:spChg>
        <pc:spChg chg="mod">
          <ac:chgData name="Venema, H. | Marne College" userId="5c601a88-55cb-41a8-9fac-1122167db15a" providerId="ADAL" clId="{CD18B6CA-36A1-40EC-B28E-6064EEBAE8F8}" dt="2020-04-09T09:40:51.439" v="2267" actId="20577"/>
          <ac:spMkLst>
            <pc:docMk/>
            <pc:sldMk cId="1406638621" sldId="271"/>
            <ac:spMk id="3" creationId="{3FA7CB13-9858-4F88-9C07-4650A69C7111}"/>
          </ac:spMkLst>
        </pc:spChg>
        <pc:graphicFrameChg chg="modGraphic">
          <ac:chgData name="Venema, H. | Marne College" userId="5c601a88-55cb-41a8-9fac-1122167db15a" providerId="ADAL" clId="{CD18B6CA-36A1-40EC-B28E-6064EEBAE8F8}" dt="2020-04-09T09:59:15.312" v="3750" actId="207"/>
          <ac:graphicFrameMkLst>
            <pc:docMk/>
            <pc:sldMk cId="1406638621" sldId="271"/>
            <ac:graphicFrameMk id="7" creationId="{71CEB4B6-5735-4A4A-B044-D6CD401F1BB9}"/>
          </ac:graphicFrameMkLst>
        </pc:graphicFrameChg>
      </pc:sldChg>
      <pc:sldChg chg="addSp delSp modSp add">
        <pc:chgData name="Venema, H. | Marne College" userId="5c601a88-55cb-41a8-9fac-1122167db15a" providerId="ADAL" clId="{CD18B6CA-36A1-40EC-B28E-6064EEBAE8F8}" dt="2020-04-09T09:52:35.796" v="3075" actId="20577"/>
        <pc:sldMkLst>
          <pc:docMk/>
          <pc:sldMk cId="4210414854" sldId="272"/>
        </pc:sldMkLst>
        <pc:spChg chg="mod">
          <ac:chgData name="Venema, H. | Marne College" userId="5c601a88-55cb-41a8-9fac-1122167db15a" providerId="ADAL" clId="{CD18B6CA-36A1-40EC-B28E-6064EEBAE8F8}" dt="2020-04-09T09:52:35.796" v="3075" actId="20577"/>
          <ac:spMkLst>
            <pc:docMk/>
            <pc:sldMk cId="4210414854" sldId="272"/>
            <ac:spMk id="3" creationId="{3FA7CB13-9858-4F88-9C07-4650A69C7111}"/>
          </ac:spMkLst>
        </pc:spChg>
        <pc:graphicFrameChg chg="add del mod modGraphic">
          <ac:chgData name="Venema, H. | Marne College" userId="5c601a88-55cb-41a8-9fac-1122167db15a" providerId="ADAL" clId="{CD18B6CA-36A1-40EC-B28E-6064EEBAE8F8}" dt="2020-04-09T09:45:39.232" v="2363" actId="478"/>
          <ac:graphicFrameMkLst>
            <pc:docMk/>
            <pc:sldMk cId="4210414854" sldId="272"/>
            <ac:graphicFrameMk id="4" creationId="{FCB32570-B371-4128-88B9-A4581E595DDE}"/>
          </ac:graphicFrameMkLst>
        </pc:graphicFrameChg>
        <pc:graphicFrameChg chg="add mod modGraphic">
          <ac:chgData name="Venema, H. | Marne College" userId="5c601a88-55cb-41a8-9fac-1122167db15a" providerId="ADAL" clId="{CD18B6CA-36A1-40EC-B28E-6064EEBAE8F8}" dt="2020-04-09T09:52:05.703" v="3024" actId="20577"/>
          <ac:graphicFrameMkLst>
            <pc:docMk/>
            <pc:sldMk cId="4210414854" sldId="272"/>
            <ac:graphicFrameMk id="5" creationId="{FECF24A5-8907-4B89-B503-FF2C74589FFC}"/>
          </ac:graphicFrameMkLst>
        </pc:graphicFrameChg>
        <pc:graphicFrameChg chg="del">
          <ac:chgData name="Venema, H. | Marne College" userId="5c601a88-55cb-41a8-9fac-1122167db15a" providerId="ADAL" clId="{CD18B6CA-36A1-40EC-B28E-6064EEBAE8F8}" dt="2020-04-09T09:41:11.693" v="2271" actId="478"/>
          <ac:graphicFrameMkLst>
            <pc:docMk/>
            <pc:sldMk cId="4210414854" sldId="272"/>
            <ac:graphicFrameMk id="7" creationId="{71CEB4B6-5735-4A4A-B044-D6CD401F1BB9}"/>
          </ac:graphicFrameMkLst>
        </pc:graphicFrameChg>
      </pc:sldChg>
      <pc:sldChg chg="modSp add">
        <pc:chgData name="Venema, H. | Marne College" userId="5c601a88-55cb-41a8-9fac-1122167db15a" providerId="ADAL" clId="{CD18B6CA-36A1-40EC-B28E-6064EEBAE8F8}" dt="2020-04-09T09:55:30.535" v="3574" actId="20577"/>
        <pc:sldMkLst>
          <pc:docMk/>
          <pc:sldMk cId="4102932161" sldId="273"/>
        </pc:sldMkLst>
        <pc:spChg chg="mod">
          <ac:chgData name="Venema, H. | Marne College" userId="5c601a88-55cb-41a8-9fac-1122167db15a" providerId="ADAL" clId="{CD18B6CA-36A1-40EC-B28E-6064EEBAE8F8}" dt="2020-04-09T09:55:30.535" v="3574" actId="20577"/>
          <ac:spMkLst>
            <pc:docMk/>
            <pc:sldMk cId="4102932161" sldId="273"/>
            <ac:spMk id="3" creationId="{3FA7CB13-9858-4F88-9C07-4650A69C7111}"/>
          </ac:spMkLst>
        </pc:spChg>
        <pc:graphicFrameChg chg="mod">
          <ac:chgData name="Venema, H. | Marne College" userId="5c601a88-55cb-41a8-9fac-1122167db15a" providerId="ADAL" clId="{CD18B6CA-36A1-40EC-B28E-6064EEBAE8F8}" dt="2020-04-09T09:53:12.505" v="3169" actId="1076"/>
          <ac:graphicFrameMkLst>
            <pc:docMk/>
            <pc:sldMk cId="4102932161" sldId="273"/>
            <ac:graphicFrameMk id="5" creationId="{FECF24A5-8907-4B89-B503-FF2C74589FFC}"/>
          </ac:graphicFrameMkLst>
        </pc:graphicFrameChg>
      </pc:sldChg>
      <pc:sldChg chg="delSp modSp add">
        <pc:chgData name="Venema, H. | Marne College" userId="5c601a88-55cb-41a8-9fac-1122167db15a" providerId="ADAL" clId="{CD18B6CA-36A1-40EC-B28E-6064EEBAE8F8}" dt="2020-04-09T09:56:55.446" v="3739" actId="20577"/>
        <pc:sldMkLst>
          <pc:docMk/>
          <pc:sldMk cId="2835430550" sldId="274"/>
        </pc:sldMkLst>
        <pc:spChg chg="mod">
          <ac:chgData name="Venema, H. | Marne College" userId="5c601a88-55cb-41a8-9fac-1122167db15a" providerId="ADAL" clId="{CD18B6CA-36A1-40EC-B28E-6064EEBAE8F8}" dt="2020-04-09T09:56:55.446" v="3739" actId="20577"/>
          <ac:spMkLst>
            <pc:docMk/>
            <pc:sldMk cId="2835430550" sldId="274"/>
            <ac:spMk id="3" creationId="{3FA7CB13-9858-4F88-9C07-4650A69C7111}"/>
          </ac:spMkLst>
        </pc:spChg>
        <pc:graphicFrameChg chg="del mod modGraphic">
          <ac:chgData name="Venema, H. | Marne College" userId="5c601a88-55cb-41a8-9fac-1122167db15a" providerId="ADAL" clId="{CD18B6CA-36A1-40EC-B28E-6064EEBAE8F8}" dt="2020-04-09T09:56:04.030" v="3580" actId="478"/>
          <ac:graphicFrameMkLst>
            <pc:docMk/>
            <pc:sldMk cId="2835430550" sldId="274"/>
            <ac:graphicFrameMk id="5" creationId="{FECF24A5-8907-4B89-B503-FF2C74589FFC}"/>
          </ac:graphicFrameMkLst>
        </pc:graphicFrameChg>
      </pc:sldChg>
      <pc:sldChg chg="modSp add del">
        <pc:chgData name="Venema, H. | Marne College" userId="5c601a88-55cb-41a8-9fac-1122167db15a" providerId="ADAL" clId="{CD18B6CA-36A1-40EC-B28E-6064EEBAE8F8}" dt="2020-04-09T10:15:38.897" v="4103" actId="2696"/>
        <pc:sldMkLst>
          <pc:docMk/>
          <pc:sldMk cId="1155550259" sldId="275"/>
        </pc:sldMkLst>
        <pc:spChg chg="mod">
          <ac:chgData name="Venema, H. | Marne College" userId="5c601a88-55cb-41a8-9fac-1122167db15a" providerId="ADAL" clId="{CD18B6CA-36A1-40EC-B28E-6064EEBAE8F8}" dt="2020-04-09T10:15:35.226" v="4102" actId="5793"/>
          <ac:spMkLst>
            <pc:docMk/>
            <pc:sldMk cId="1155550259" sldId="275"/>
            <ac:spMk id="3" creationId="{3ADB3020-741E-4D2E-9B60-D86D9590F63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41E8D-0DCB-4639-B614-45063E91B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995482-629C-4641-820A-886DADC58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C208CE-53C0-45D8-9448-D3D3FE6ED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8AD9AE-75A4-455B-834A-D0B5C659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670212-1E1F-4145-B426-E997C7FA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48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83221-89BB-4881-AD08-187DD99F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898652-E215-4394-AC56-4AAF0B122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C3999E-3980-4821-B7FE-332D71BC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1B57F5-3515-48E1-A183-520B78D4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387CE5-E6A0-4881-A165-9F5E2825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9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C5CBDD-109D-4D58-AC87-8A9D89720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AD3DFC-2D1A-47FD-9B83-F34F4109F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D257B5-3CCB-41E6-83ED-34CE2A81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30A431-9379-4B4E-9745-95E9418F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D36312-9C35-486B-AFE0-68A42393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87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1FD83-301A-472C-83D2-BBF4ED94E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BBEDC3-F5E2-4CC8-9223-C48DF5FD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592137-5F65-4A1B-9C61-C659E5B0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5D7699-4FDA-4D99-8E4B-26A427C5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49B80F-3D46-4453-9367-74AAB4A5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00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4C916-B62E-421F-A1C7-B987E53D8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824968-B51E-4B14-B9A0-F878D6494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E95AC9-7E9E-466D-9419-BC52AC13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CB2F0-E581-40DD-B42A-2DB7EA9E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F263FC-2763-4BB7-9C8D-38A8C873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30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000B8-2B9D-41C6-990D-54BF4599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021570-4CF3-4981-971E-C40F2C9A0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21657E-C2ED-452E-BFF1-8E204F616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077B1F-4020-4415-9A50-91A605D4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E054AB-3697-453D-BB7F-65F7B721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86AFEB-C6C4-46F1-9251-4DFA196E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60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2C9CE-8941-453B-BB2A-DFC81C3E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C3B8CD-1733-4567-BE61-0843A6ACC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2C6376-581F-4070-8B90-BEB1575F2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A86D7E2-6DFD-4527-A6C4-5C36E43BE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003A906-0C81-42B1-97E7-643E2F03C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31910A-396F-4107-A3B3-9A0F45DE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4C73494-F7CA-42F2-A4D2-D48BF7A0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52E469-807A-4084-9A48-56812FB1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73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96EAE-442D-44A7-AA72-43C16F2D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A001B44-593A-47CF-8806-31E85C02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40664D1-A280-4E74-957B-5B9CD090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F01A5EE-23E9-4E8C-AC38-E260E06C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45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0F6F8C6-0847-46C7-AB91-329D8573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1492DCE-4B7A-49E6-8327-F5B3FF9B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D8375DF-FD44-4045-90C7-92EFF79D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63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59FEF-2E46-4DA5-B14F-5E2A99C9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84345C-1341-495C-A836-7569C280E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AD9340-F5F2-44DF-A878-DECC9EADE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A41342-28A5-4761-A8B9-8ADB3D0F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067193-538C-469C-B10E-1EB39E73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5C8CC6-C931-46B5-B96C-A9D3EE36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78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F9A8D-C61F-4B0E-A2A1-B946F3FC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26B6225-C881-4263-B768-36D8C4308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768D38-4748-4FF1-B03B-036B9B9F4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F3109A-367D-4CF0-BA4A-87A70BA5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B1500E-143B-419D-A5EB-2231B6D6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906B00-5F70-42A2-BBB3-CBC18B3E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78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50EE07A-25A6-41F6-8131-520906CA3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912BEF-EF12-4B25-8AAB-536C64BB2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3F341A-D0CE-4357-962E-284CA96EE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D9BF-F0F0-4891-BE0C-251EA4A3BBEE}" type="datetimeFigureOut">
              <a:rPr lang="nl-NL" smtClean="0"/>
              <a:t>10-4-2020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B133F-BAE8-48DD-8CDB-7F5FB3792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8D1F5-6021-4F03-8551-B60F068056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76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B7E07-2B60-4D05-B2BC-1B67D6571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Hoofdstuk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2EDDE5-8D7C-4D43-9532-552A50F8A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Uitleg paragraaf 3 en 4</a:t>
            </a:r>
            <a:br>
              <a:rPr lang="nl-NL" dirty="0"/>
            </a:br>
            <a:r>
              <a:rPr lang="nl-NL" dirty="0"/>
              <a:t>- Terugblik</a:t>
            </a:r>
            <a:br>
              <a:rPr lang="nl-NL" dirty="0"/>
            </a:br>
            <a:r>
              <a:rPr lang="nl-NL" dirty="0"/>
              <a:t>- Wat ga je leren?</a:t>
            </a:r>
            <a:br>
              <a:rPr lang="nl-NL" dirty="0"/>
            </a:br>
            <a:r>
              <a:rPr lang="nl-NL" dirty="0"/>
              <a:t>- Uitleg (aantekeningen/samenvatting maken)</a:t>
            </a:r>
            <a:br>
              <a:rPr lang="nl-NL" dirty="0"/>
            </a:br>
            <a:r>
              <a:rPr lang="nl-NL" dirty="0"/>
              <a:t>- Eindopdracht maken</a:t>
            </a:r>
          </a:p>
        </p:txBody>
      </p:sp>
    </p:spTree>
    <p:extLst>
      <p:ext uri="{BB962C8B-B14F-4D97-AF65-F5344CB8AC3E}">
        <p14:creationId xmlns:p14="http://schemas.microsoft.com/office/powerpoint/2010/main" val="122195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3DBB8-891A-4BA0-AAD5-F75379AF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04C027-843E-4010-A70F-F7191A1B0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Hoeveel producten zal deze ondernemer maken? Waarom? </a:t>
            </a:r>
          </a:p>
          <a:p>
            <a:endParaRPr lang="nl-NL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A27BB7BF-9203-40B2-BBC5-141DD438D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93881"/>
              </p:ext>
            </p:extLst>
          </p:nvPr>
        </p:nvGraphicFramePr>
        <p:xfrm>
          <a:off x="3449982" y="2517934"/>
          <a:ext cx="81279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26151849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3567390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69667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Productie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521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11001 stuks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1195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852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11002 stuks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1196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530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11003 stuks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1197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67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11004 stuks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1198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490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11005 stuks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1199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120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11006 stuks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482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11007 stuks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149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713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66819-1709-49ED-9D4D-C3065E1A4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E849D5-9A51-4DB4-BEA9-8A07C53E8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Marktaandeel berekend</a:t>
            </a:r>
          </a:p>
          <a:p>
            <a:r>
              <a:rPr lang="nl-NL" dirty="0"/>
              <a:t>TW = TO – TK </a:t>
            </a:r>
            <a:br>
              <a:rPr lang="nl-NL" dirty="0"/>
            </a:br>
            <a:r>
              <a:rPr lang="nl-NL" dirty="0"/>
              <a:t> 	  TO = p x q</a:t>
            </a:r>
            <a:br>
              <a:rPr lang="nl-NL" dirty="0"/>
            </a:br>
            <a:r>
              <a:rPr lang="nl-NL" dirty="0"/>
              <a:t> 	  TK = TVK + TCK</a:t>
            </a:r>
          </a:p>
          <a:p>
            <a:r>
              <a:rPr lang="nl-NL" dirty="0"/>
              <a:t>Break even punt: TO = TK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4647CB2-7352-49E5-8D0B-A754E7112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087" y="0"/>
            <a:ext cx="5565913" cy="504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1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D6E16-42B7-47FB-B364-5ADCD9B7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 je aan het eind van dit filmpje?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CEEED0-4B2F-426D-B3D3-9F2719C2C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- Uitleggen wat de betalingsbereidheid is</a:t>
            </a:r>
            <a:br>
              <a:rPr lang="nl-NL" dirty="0"/>
            </a:br>
            <a:r>
              <a:rPr lang="nl-NL" dirty="0"/>
              <a:t>- Door middel van marktonderzoek beredeneren wanneer een product de markt gebracht wel/niet op de markt gebracht moet worden</a:t>
            </a:r>
          </a:p>
          <a:p>
            <a:pPr marL="0" indent="0">
              <a:buNone/>
            </a:pPr>
            <a:r>
              <a:rPr lang="nl-NL" dirty="0"/>
              <a:t>- Verklaren dat de totale winst maximaal is mij MO = MK</a:t>
            </a:r>
          </a:p>
        </p:txBody>
      </p:sp>
    </p:spTree>
    <p:extLst>
      <p:ext uri="{BB962C8B-B14F-4D97-AF65-F5344CB8AC3E}">
        <p14:creationId xmlns:p14="http://schemas.microsoft.com/office/powerpoint/2010/main" val="362370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7FC34-87DF-4309-8494-55EB3D21F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2.3	Marktonderzoek en betalingsbereidheid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7CB13-9858-4F88-9C07-4650A69C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049000" cy="4960940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Betalingsbereidheid</a:t>
            </a:r>
            <a:r>
              <a:rPr lang="nl-NL" dirty="0"/>
              <a:t> = 	welk bedrag wil iemand maximaal betalen voor</a:t>
            </a:r>
            <a:br>
              <a:rPr lang="nl-NL" dirty="0"/>
            </a:br>
            <a:r>
              <a:rPr lang="nl-NL" dirty="0"/>
              <a:t> 				een product 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Hier kom je achter door middel van</a:t>
            </a:r>
            <a:br>
              <a:rPr lang="nl-NL" dirty="0"/>
            </a:br>
            <a:r>
              <a:rPr lang="nl-NL" dirty="0">
                <a:solidFill>
                  <a:srgbClr val="FF0000"/>
                </a:solidFill>
              </a:rPr>
              <a:t>marktonderzoek</a:t>
            </a:r>
            <a:r>
              <a:rPr lang="nl-NL" dirty="0"/>
              <a:t>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Klaas gaat zonnebrillen verkopen met de </a:t>
            </a:r>
            <a:br>
              <a:rPr lang="nl-NL" dirty="0"/>
            </a:br>
            <a:r>
              <a:rPr lang="nl-NL" dirty="0"/>
              <a:t>volgende betalingsbereidheid van klanten </a:t>
            </a:r>
            <a:br>
              <a:rPr lang="nl-NL" dirty="0"/>
            </a:br>
            <a:endParaRPr lang="nl-NL" dirty="0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71CEB4B6-5735-4A4A-B044-D6CD401F1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543634"/>
              </p:ext>
            </p:extLst>
          </p:nvPr>
        </p:nvGraphicFramePr>
        <p:xfrm>
          <a:off x="980661" y="5183187"/>
          <a:ext cx="364434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2174">
                  <a:extLst>
                    <a:ext uri="{9D8B030D-6E8A-4147-A177-3AD203B41FA5}">
                      <a16:colId xmlns:a16="http://schemas.microsoft.com/office/drawing/2014/main" val="1017211932"/>
                    </a:ext>
                  </a:extLst>
                </a:gridCol>
                <a:gridCol w="1822174">
                  <a:extLst>
                    <a:ext uri="{9D8B030D-6E8A-4147-A177-3AD203B41FA5}">
                      <a16:colId xmlns:a16="http://schemas.microsoft.com/office/drawing/2014/main" val="25768623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Prijs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Afzet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802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€ 70,-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150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€ 50,-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327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€ 30,-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410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397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7FC34-87DF-4309-8494-55EB3D21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648"/>
            <a:ext cx="10515600" cy="1325563"/>
          </a:xfrm>
        </p:spPr>
        <p:txBody>
          <a:bodyPr/>
          <a:lstStyle/>
          <a:p>
            <a:r>
              <a:rPr lang="nl-NL" dirty="0"/>
              <a:t>2.3	Marktonderzoek en betalingsbereidheid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7CB13-9858-4F88-9C07-4650A69C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553"/>
            <a:ext cx="11049000" cy="5473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Klaas gaat zonnebrillen verkopen met de </a:t>
            </a:r>
            <a:br>
              <a:rPr lang="nl-NL" dirty="0"/>
            </a:br>
            <a:r>
              <a:rPr lang="nl-NL" dirty="0"/>
              <a:t>volgende betalingsbereidheid van klanten </a:t>
            </a:r>
          </a:p>
          <a:p>
            <a:pPr marL="0" indent="0">
              <a:buNone/>
            </a:pPr>
            <a:r>
              <a:rPr lang="nl-NL" dirty="0"/>
              <a:t>TK = </a:t>
            </a:r>
            <a:r>
              <a:rPr lang="nl-NL" dirty="0">
                <a:solidFill>
                  <a:srgbClr val="FF0000"/>
                </a:solidFill>
              </a:rPr>
              <a:t>35q</a:t>
            </a:r>
            <a:r>
              <a:rPr lang="nl-NL" dirty="0"/>
              <a:t> + 21.000</a:t>
            </a:r>
            <a:br>
              <a:rPr lang="nl-NL" dirty="0"/>
            </a:br>
            <a:r>
              <a:rPr lang="nl-NL" dirty="0"/>
              <a:t> 	</a:t>
            </a:r>
            <a:r>
              <a:rPr lang="nl-NL" dirty="0">
                <a:sym typeface="Wingdings" panose="05000000000000000000" pitchFamily="2" charset="2"/>
              </a:rPr>
              <a:t> zonnebril nooit verkopen voor </a:t>
            </a:r>
            <a:r>
              <a:rPr lang="nl-NL" dirty="0"/>
              <a:t>€ </a:t>
            </a:r>
            <a:r>
              <a:rPr lang="nl-NL" dirty="0">
                <a:sym typeface="Wingdings" panose="05000000000000000000" pitchFamily="2" charset="2"/>
              </a:rPr>
              <a:t>30,-, want TO &lt; GVK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Zonnebril verkopen voor </a:t>
            </a:r>
            <a:r>
              <a:rPr lang="nl-NL" dirty="0"/>
              <a:t>€ </a:t>
            </a:r>
            <a:r>
              <a:rPr lang="nl-NL" dirty="0">
                <a:sym typeface="Wingdings" panose="05000000000000000000" pitchFamily="2" charset="2"/>
              </a:rPr>
              <a:t>50,-?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TO = 50q = 50 x 1500 = </a:t>
            </a:r>
            <a:r>
              <a:rPr lang="nl-NL" dirty="0"/>
              <a:t>€ </a:t>
            </a:r>
            <a:r>
              <a:rPr lang="nl-NL" dirty="0">
                <a:sym typeface="Wingdings" panose="05000000000000000000" pitchFamily="2" charset="2"/>
              </a:rPr>
              <a:t>75.000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TK = 35 x 1500 + 21.000 = </a:t>
            </a:r>
            <a:r>
              <a:rPr lang="nl-NL" dirty="0"/>
              <a:t>€ </a:t>
            </a:r>
            <a:r>
              <a:rPr lang="nl-NL" dirty="0">
                <a:sym typeface="Wingdings" panose="05000000000000000000" pitchFamily="2" charset="2"/>
              </a:rPr>
              <a:t>73.500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TW = TO – TK	</a:t>
            </a:r>
            <a:r>
              <a:rPr lang="nl-NL" dirty="0"/>
              <a:t> € </a:t>
            </a:r>
            <a:r>
              <a:rPr lang="nl-NL" dirty="0">
                <a:sym typeface="Wingdings" panose="05000000000000000000" pitchFamily="2" charset="2"/>
              </a:rPr>
              <a:t>75.000 </a:t>
            </a:r>
            <a:r>
              <a:rPr lang="nl-NL">
                <a:sym typeface="Wingdings" panose="05000000000000000000" pitchFamily="2" charset="2"/>
              </a:rPr>
              <a:t>– </a:t>
            </a:r>
            <a:r>
              <a:rPr lang="nl-NL"/>
              <a:t>€</a:t>
            </a:r>
            <a:r>
              <a:rPr lang="nl-NL">
                <a:sym typeface="Wingdings" panose="05000000000000000000" pitchFamily="2" charset="2"/>
              </a:rPr>
              <a:t>73.500 </a:t>
            </a:r>
            <a:r>
              <a:rPr lang="nl-NL" dirty="0">
                <a:sym typeface="Wingdings" panose="05000000000000000000" pitchFamily="2" charset="2"/>
              </a:rPr>
              <a:t>= </a:t>
            </a:r>
            <a:r>
              <a:rPr lang="nl-NL" dirty="0"/>
              <a:t>€ </a:t>
            </a:r>
            <a:r>
              <a:rPr lang="nl-NL" dirty="0">
                <a:sym typeface="Wingdings" panose="05000000000000000000" pitchFamily="2" charset="2"/>
              </a:rPr>
              <a:t>1.500 winst! Ja!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Zonnebril verkopen voor </a:t>
            </a:r>
            <a:r>
              <a:rPr lang="nl-NL" dirty="0"/>
              <a:t>€ </a:t>
            </a:r>
            <a:r>
              <a:rPr lang="nl-NL" dirty="0">
                <a:sym typeface="Wingdings" panose="05000000000000000000" pitchFamily="2" charset="2"/>
              </a:rPr>
              <a:t>70,-?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TO = 70q = 70 x 400 = </a:t>
            </a:r>
            <a:r>
              <a:rPr lang="nl-NL" dirty="0"/>
              <a:t>€ 28.000</a:t>
            </a:r>
            <a:br>
              <a:rPr lang="nl-NL" dirty="0"/>
            </a:br>
            <a:r>
              <a:rPr lang="nl-NL" dirty="0"/>
              <a:t>TK = 35 x 400 + 21.000 = € 35.000</a:t>
            </a:r>
            <a:br>
              <a:rPr lang="nl-NL" dirty="0"/>
            </a:br>
            <a:r>
              <a:rPr lang="nl-NL" dirty="0"/>
              <a:t>TW = TO – TK 	 € 28.000 - € 35.000 = - € 7.000. Nee!</a:t>
            </a:r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71CEB4B6-5735-4A4A-B044-D6CD401F1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569065"/>
              </p:ext>
            </p:extLst>
          </p:nvPr>
        </p:nvGraphicFramePr>
        <p:xfrm>
          <a:off x="7938052" y="1151159"/>
          <a:ext cx="3101010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0505">
                  <a:extLst>
                    <a:ext uri="{9D8B030D-6E8A-4147-A177-3AD203B41FA5}">
                      <a16:colId xmlns:a16="http://schemas.microsoft.com/office/drawing/2014/main" val="1017211932"/>
                    </a:ext>
                  </a:extLst>
                </a:gridCol>
                <a:gridCol w="1550505">
                  <a:extLst>
                    <a:ext uri="{9D8B030D-6E8A-4147-A177-3AD203B41FA5}">
                      <a16:colId xmlns:a16="http://schemas.microsoft.com/office/drawing/2014/main" val="2576862354"/>
                    </a:ext>
                  </a:extLst>
                </a:gridCol>
              </a:tblGrid>
              <a:tr h="294464">
                <a:tc>
                  <a:txBody>
                    <a:bodyPr/>
                    <a:lstStyle/>
                    <a:p>
                      <a:r>
                        <a:rPr lang="nl-NL" dirty="0"/>
                        <a:t>Prijs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Afzet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802702"/>
                  </a:ext>
                </a:extLst>
              </a:tr>
              <a:tr h="316730">
                <a:tc>
                  <a:txBody>
                    <a:bodyPr/>
                    <a:lstStyle/>
                    <a:p>
                      <a:r>
                        <a:rPr lang="nl-NL" dirty="0"/>
                        <a:t>€ 70,-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150207"/>
                  </a:ext>
                </a:extLst>
              </a:tr>
              <a:tr h="294464">
                <a:tc>
                  <a:txBody>
                    <a:bodyPr/>
                    <a:lstStyle/>
                    <a:p>
                      <a:r>
                        <a:rPr lang="nl-NL" dirty="0"/>
                        <a:t>€ 50,-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327999"/>
                  </a:ext>
                </a:extLst>
              </a:tr>
              <a:tr h="294464">
                <a:tc>
                  <a:txBody>
                    <a:bodyPr/>
                    <a:lstStyle/>
                    <a:p>
                      <a:r>
                        <a:rPr lang="nl-NL" dirty="0"/>
                        <a:t>€ 30,-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410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691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7FC34-87DF-4309-8494-55EB3D21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648"/>
            <a:ext cx="10515600" cy="1325563"/>
          </a:xfrm>
        </p:spPr>
        <p:txBody>
          <a:bodyPr/>
          <a:lstStyle/>
          <a:p>
            <a:r>
              <a:rPr lang="nl-NL" dirty="0"/>
              <a:t>2.4 	Marginale opbrengst en marginale 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7CB13-9858-4F88-9C07-4650A69C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553"/>
            <a:ext cx="11049000" cy="54730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err="1"/>
              <a:t>Breakevenanalyse</a:t>
            </a:r>
            <a:r>
              <a:rPr lang="nl-NL" dirty="0"/>
              <a:t> TO = TK</a:t>
            </a:r>
            <a:br>
              <a:rPr lang="nl-NL" dirty="0"/>
            </a:br>
            <a:r>
              <a:rPr lang="nl-NL" dirty="0"/>
              <a:t>50q = 35q + 21.000</a:t>
            </a:r>
            <a:br>
              <a:rPr lang="nl-NL" dirty="0"/>
            </a:br>
            <a:r>
              <a:rPr lang="nl-NL" dirty="0"/>
              <a:t>15q = 21.000</a:t>
            </a:r>
            <a:br>
              <a:rPr lang="nl-NL" dirty="0"/>
            </a:br>
            <a:r>
              <a:rPr lang="nl-NL" dirty="0"/>
              <a:t>q = 1400</a:t>
            </a:r>
            <a:br>
              <a:rPr lang="nl-NL" dirty="0"/>
            </a:br>
            <a:br>
              <a:rPr lang="nl-NL" dirty="0"/>
            </a:br>
            <a:r>
              <a:rPr lang="nl-NL" dirty="0" err="1"/>
              <a:t>Breakevenafzet</a:t>
            </a:r>
            <a:r>
              <a:rPr lang="nl-NL" dirty="0"/>
              <a:t>:  1400 stuks</a:t>
            </a:r>
            <a:br>
              <a:rPr lang="nl-NL" dirty="0"/>
            </a:br>
            <a:r>
              <a:rPr lang="nl-NL" dirty="0" err="1"/>
              <a:t>Breakevenomzet</a:t>
            </a:r>
            <a:r>
              <a:rPr lang="nl-NL" dirty="0"/>
              <a:t>: 50q = € 50 x 1400 = € 70.000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Elke verkochte zonnebril bovenop de 1400 stuks levert een extra winst op</a:t>
            </a:r>
            <a:br>
              <a:rPr lang="nl-NL" dirty="0"/>
            </a:br>
            <a:r>
              <a:rPr lang="nl-NL" dirty="0"/>
              <a:t>van (€ 50 - € 35) € 15. </a:t>
            </a:r>
          </a:p>
          <a:p>
            <a:r>
              <a:rPr lang="nl-NL" dirty="0"/>
              <a:t>Totale winst blijft toenemen tot de maximale productiecapaciteit is bereikt</a:t>
            </a:r>
          </a:p>
          <a:p>
            <a:r>
              <a:rPr lang="nl-NL" dirty="0"/>
              <a:t>Maar… als de variabele kosten toenemen per product kun je dat niet meer zeggen…</a:t>
            </a:r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71CEB4B6-5735-4A4A-B044-D6CD401F1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23204"/>
              </p:ext>
            </p:extLst>
          </p:nvPr>
        </p:nvGraphicFramePr>
        <p:xfrm>
          <a:off x="7938052" y="1151159"/>
          <a:ext cx="3101010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0505">
                  <a:extLst>
                    <a:ext uri="{9D8B030D-6E8A-4147-A177-3AD203B41FA5}">
                      <a16:colId xmlns:a16="http://schemas.microsoft.com/office/drawing/2014/main" val="1017211932"/>
                    </a:ext>
                  </a:extLst>
                </a:gridCol>
                <a:gridCol w="1550505">
                  <a:extLst>
                    <a:ext uri="{9D8B030D-6E8A-4147-A177-3AD203B41FA5}">
                      <a16:colId xmlns:a16="http://schemas.microsoft.com/office/drawing/2014/main" val="2576862354"/>
                    </a:ext>
                  </a:extLst>
                </a:gridCol>
              </a:tblGrid>
              <a:tr h="294464">
                <a:tc>
                  <a:txBody>
                    <a:bodyPr/>
                    <a:lstStyle/>
                    <a:p>
                      <a:r>
                        <a:rPr lang="nl-NL" dirty="0"/>
                        <a:t>Prijs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Afzet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802702"/>
                  </a:ext>
                </a:extLst>
              </a:tr>
              <a:tr h="316730">
                <a:tc>
                  <a:txBody>
                    <a:bodyPr/>
                    <a:lstStyle/>
                    <a:p>
                      <a:r>
                        <a:rPr lang="nl-NL" dirty="0"/>
                        <a:t>€ 70,-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150207"/>
                  </a:ext>
                </a:extLst>
              </a:tr>
              <a:tr h="294464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€ 50,-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327999"/>
                  </a:ext>
                </a:extLst>
              </a:tr>
              <a:tr h="294464">
                <a:tc>
                  <a:txBody>
                    <a:bodyPr/>
                    <a:lstStyle/>
                    <a:p>
                      <a:r>
                        <a:rPr lang="nl-NL" dirty="0"/>
                        <a:t>€ 30,-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410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638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7FC34-87DF-4309-8494-55EB3D21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648"/>
            <a:ext cx="10515600" cy="1325563"/>
          </a:xfrm>
        </p:spPr>
        <p:txBody>
          <a:bodyPr/>
          <a:lstStyle/>
          <a:p>
            <a:r>
              <a:rPr lang="nl-NL" dirty="0"/>
              <a:t>2.4 	Marginale opbrengst en marginale 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7CB13-9858-4F88-9C07-4650A69C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553"/>
            <a:ext cx="11049000" cy="5473011"/>
          </a:xfrm>
        </p:spPr>
        <p:txBody>
          <a:bodyPr>
            <a:normAutofit/>
          </a:bodyPr>
          <a:lstStyle/>
          <a:p>
            <a:r>
              <a:rPr lang="nl-NL" dirty="0"/>
              <a:t>Maar… als de variabele kosten toenemen per product kun je dat niet meer zeggen…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 	</a:t>
            </a:r>
            <a:r>
              <a:rPr lang="nl-NL" sz="2000" dirty="0"/>
              <a:t>* variabele kosten kunnen toenemen door hogere productiekosten en transportkosten</a:t>
            </a:r>
            <a:br>
              <a:rPr lang="nl-NL" sz="2000" dirty="0"/>
            </a:br>
            <a:endParaRPr lang="nl-NL" dirty="0"/>
          </a:p>
          <a:p>
            <a:r>
              <a:rPr lang="nl-NL" sz="2400" dirty="0"/>
              <a:t>Als Klaas zijn productie uitbreidt van 1500 naar 2000 \O.O/ levert dat (€ 50 - € 40) </a:t>
            </a:r>
            <a:br>
              <a:rPr lang="nl-NL" sz="2400" dirty="0"/>
            </a:br>
            <a:r>
              <a:rPr lang="nl-NL" sz="2400" dirty="0"/>
              <a:t>€ 10 extra winst per zonnebril op</a:t>
            </a:r>
          </a:p>
          <a:p>
            <a:r>
              <a:rPr lang="nl-NL" sz="2400" dirty="0"/>
              <a:t>Als Klaas zijn productie uitbreidt van 2000 naar 2500 \O.O/ levert dat (€ 50 - € 49) </a:t>
            </a:r>
            <a:br>
              <a:rPr lang="nl-NL" sz="2400" dirty="0"/>
            </a:br>
            <a:r>
              <a:rPr lang="nl-NL" sz="2400" dirty="0"/>
              <a:t>€ 1 extra winst per zonnebril op</a:t>
            </a:r>
          </a:p>
          <a:p>
            <a:r>
              <a:rPr lang="nl-NL" sz="2400" dirty="0"/>
              <a:t>Als Klaas zijn productie uitbreidt van 2500 naar 3000 \O.O/ levert dat (€ 50 - € 51) </a:t>
            </a:r>
            <a:br>
              <a:rPr lang="nl-NL" sz="2400" dirty="0"/>
            </a:br>
            <a:r>
              <a:rPr lang="nl-NL" sz="2400" dirty="0"/>
              <a:t>€ 1 VERLIES per zonnebril op</a:t>
            </a:r>
          </a:p>
          <a:p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FECF24A5-8907-4B89-B503-FF2C74589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859265"/>
              </p:ext>
            </p:extLst>
          </p:nvPr>
        </p:nvGraphicFramePr>
        <p:xfrm>
          <a:off x="1130852" y="2164153"/>
          <a:ext cx="996122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36782">
                  <a:extLst>
                    <a:ext uri="{9D8B030D-6E8A-4147-A177-3AD203B41FA5}">
                      <a16:colId xmlns:a16="http://schemas.microsoft.com/office/drawing/2014/main" val="1938205634"/>
                    </a:ext>
                  </a:extLst>
                </a:gridCol>
                <a:gridCol w="1786523">
                  <a:extLst>
                    <a:ext uri="{9D8B030D-6E8A-4147-A177-3AD203B41FA5}">
                      <a16:colId xmlns:a16="http://schemas.microsoft.com/office/drawing/2014/main" val="1534189837"/>
                    </a:ext>
                  </a:extLst>
                </a:gridCol>
                <a:gridCol w="1680313">
                  <a:extLst>
                    <a:ext uri="{9D8B030D-6E8A-4147-A177-3AD203B41FA5}">
                      <a16:colId xmlns:a16="http://schemas.microsoft.com/office/drawing/2014/main" val="250238144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482237749"/>
                    </a:ext>
                  </a:extLst>
                </a:gridCol>
                <a:gridCol w="1749289">
                  <a:extLst>
                    <a:ext uri="{9D8B030D-6E8A-4147-A177-3AD203B41FA5}">
                      <a16:colId xmlns:a16="http://schemas.microsoft.com/office/drawing/2014/main" val="3438228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Productie en afzet \O.O/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t/m 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1501 t/m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2001 t/m 2500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2501 t/m 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25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Variabele koste per \O.O/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€ 35*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€ 40*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€49*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€51*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392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414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7FC34-87DF-4309-8494-55EB3D21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648"/>
            <a:ext cx="10515600" cy="1325563"/>
          </a:xfrm>
        </p:spPr>
        <p:txBody>
          <a:bodyPr/>
          <a:lstStyle/>
          <a:p>
            <a:r>
              <a:rPr lang="nl-NL" dirty="0"/>
              <a:t>2.4 	Marginale opbrengst en marginale 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7CB13-9858-4F88-9C07-4650A69C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553"/>
            <a:ext cx="11353800" cy="54730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endParaRPr lang="nl-NL" sz="2400" dirty="0"/>
          </a:p>
          <a:p>
            <a:r>
              <a:rPr lang="nl-NL" sz="2400" dirty="0"/>
              <a:t>Als Klaas zijn productie uitbreidt van 2000 naar 2500 \O.O/ levert dat (€ 50 - € 49) </a:t>
            </a:r>
            <a:br>
              <a:rPr lang="nl-NL" sz="2400" dirty="0"/>
            </a:br>
            <a:r>
              <a:rPr lang="nl-NL" sz="2400" dirty="0"/>
              <a:t>€ 1 extra winst per zonnebril op</a:t>
            </a:r>
          </a:p>
          <a:p>
            <a:r>
              <a:rPr lang="nl-NL" sz="2400" dirty="0"/>
              <a:t>Als Klaas zijn productie uitbreidt van 2500 naar 3000 \O.O/ levert dat (€ 50 - € 51) </a:t>
            </a:r>
            <a:br>
              <a:rPr lang="nl-NL" sz="2400" dirty="0"/>
            </a:br>
            <a:r>
              <a:rPr lang="nl-NL" sz="2400" dirty="0"/>
              <a:t>€ 1 VERLIES per zonnebril op</a:t>
            </a:r>
          </a:p>
          <a:p>
            <a:endParaRPr lang="nl-NL" sz="2400" dirty="0"/>
          </a:p>
          <a:p>
            <a:pPr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Dit noem je marginale analyse. Wat kost/levert de verkoop van een extra zonnebril op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Marginale opbrengst: opbrengst van één extra verkocht product		(MO)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Marginale kosten: kosten van één extra verkocht product			(MK)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Wanneer zijn de marginale opbrengsten nogsteeds hoger dan de marginale kosten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FECF24A5-8907-4B89-B503-FF2C74589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13030"/>
              </p:ext>
            </p:extLst>
          </p:nvPr>
        </p:nvGraphicFramePr>
        <p:xfrm>
          <a:off x="838200" y="1313553"/>
          <a:ext cx="996122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36782">
                  <a:extLst>
                    <a:ext uri="{9D8B030D-6E8A-4147-A177-3AD203B41FA5}">
                      <a16:colId xmlns:a16="http://schemas.microsoft.com/office/drawing/2014/main" val="1938205634"/>
                    </a:ext>
                  </a:extLst>
                </a:gridCol>
                <a:gridCol w="1786523">
                  <a:extLst>
                    <a:ext uri="{9D8B030D-6E8A-4147-A177-3AD203B41FA5}">
                      <a16:colId xmlns:a16="http://schemas.microsoft.com/office/drawing/2014/main" val="1534189837"/>
                    </a:ext>
                  </a:extLst>
                </a:gridCol>
                <a:gridCol w="1680313">
                  <a:extLst>
                    <a:ext uri="{9D8B030D-6E8A-4147-A177-3AD203B41FA5}">
                      <a16:colId xmlns:a16="http://schemas.microsoft.com/office/drawing/2014/main" val="250238144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482237749"/>
                    </a:ext>
                  </a:extLst>
                </a:gridCol>
                <a:gridCol w="1749289">
                  <a:extLst>
                    <a:ext uri="{9D8B030D-6E8A-4147-A177-3AD203B41FA5}">
                      <a16:colId xmlns:a16="http://schemas.microsoft.com/office/drawing/2014/main" val="3438228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Productie en afzet \O.O/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t/m 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1501 t/m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2001 t/m 2500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2501 t/m 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25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Variabele koste per \O.O/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€ 35*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€ 40*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€49*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€51*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392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932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7FC34-87DF-4309-8494-55EB3D21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648"/>
            <a:ext cx="10515600" cy="1325563"/>
          </a:xfrm>
        </p:spPr>
        <p:txBody>
          <a:bodyPr/>
          <a:lstStyle/>
          <a:p>
            <a:r>
              <a:rPr lang="nl-NL" dirty="0"/>
              <a:t>2.4 	Marginale opbrengst en marginale 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7CB13-9858-4F88-9C07-4650A69C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553"/>
            <a:ext cx="11353800" cy="5473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Dit noem je marginale analyse. Wat kost/levert de verkoop van een extra zonnebril op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Marginale opbrengst: opbrengst van één extra verkocht product		(MO)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Marginale kosten: kosten van één extra verkocht product			(MK)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Wanneer zijn de marginale opbrengsten nogsteeds hoger dan de marginale kosten</a:t>
            </a:r>
          </a:p>
          <a:p>
            <a:pPr>
              <a:buFont typeface="Wingdings" panose="05000000000000000000" pitchFamily="2" charset="2"/>
              <a:buChar char="à"/>
            </a:pPr>
            <a:endParaRPr lang="nl-NL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Als MO &gt; MK zal de winst toenemen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Als MO &lt; MK zal de winst afnemen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Als MO = MK dan zal de winst gelijk blijven en is dan maximaal</a:t>
            </a:r>
          </a:p>
        </p:txBody>
      </p:sp>
    </p:spTree>
    <p:extLst>
      <p:ext uri="{BB962C8B-B14F-4D97-AF65-F5344CB8AC3E}">
        <p14:creationId xmlns:p14="http://schemas.microsoft.com/office/powerpoint/2010/main" val="28354305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31E2CBA9FF94E9FE987310FF3BBEA" ma:contentTypeVersion="10" ma:contentTypeDescription="Een nieuw document maken." ma:contentTypeScope="" ma:versionID="c3469beb1be9fd1d68d230f7852d2866">
  <xsd:schema xmlns:xsd="http://www.w3.org/2001/XMLSchema" xmlns:xs="http://www.w3.org/2001/XMLSchema" xmlns:p="http://schemas.microsoft.com/office/2006/metadata/properties" xmlns:ns3="d324f9be-04b8-4bdb-9c5d-e6b1f45d4bc9" xmlns:ns4="f9fe8d39-1240-4461-8213-cdc2be853919" targetNamespace="http://schemas.microsoft.com/office/2006/metadata/properties" ma:root="true" ma:fieldsID="3991b9e68e1c7df0e447ff3143852f92" ns3:_="" ns4:_="">
    <xsd:import namespace="d324f9be-04b8-4bdb-9c5d-e6b1f45d4bc9"/>
    <xsd:import namespace="f9fe8d39-1240-4461-8213-cdc2be8539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4f9be-04b8-4bdb-9c5d-e6b1f45d4b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e8d39-1240-4461-8213-cdc2be85391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E840ED-734A-4F2D-B7A0-E3A98ADB217D}">
  <ds:schemaRefs>
    <ds:schemaRef ds:uri="http://purl.org/dc/elements/1.1/"/>
    <ds:schemaRef ds:uri="http://schemas.openxmlformats.org/package/2006/metadata/core-properties"/>
    <ds:schemaRef ds:uri="d324f9be-04b8-4bdb-9c5d-e6b1f45d4bc9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f9fe8d39-1240-4461-8213-cdc2be853919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D5B00B9-110C-4185-981F-ED570A01F1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111902-8AFE-4EB2-BB31-5257487B4A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24f9be-04b8-4bdb-9c5d-e6b1f45d4bc9"/>
    <ds:schemaRef ds:uri="f9fe8d39-1240-4461-8213-cdc2be8539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920</Words>
  <Application>Microsoft Office PowerPoint</Application>
  <PresentationFormat>Breedbeeld</PresentationFormat>
  <Paragraphs>115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Kantoorthema</vt:lpstr>
      <vt:lpstr>Hoofdstuk 2</vt:lpstr>
      <vt:lpstr>Vorige keer</vt:lpstr>
      <vt:lpstr>Wat kun je aan het eind van dit filmpje?</vt:lpstr>
      <vt:lpstr>2.3 Marktonderzoek en betalingsbereidheid</vt:lpstr>
      <vt:lpstr>2.3 Marktonderzoek en betalingsbereidheid</vt:lpstr>
      <vt:lpstr>2.4  Marginale opbrengst en marginale kosten</vt:lpstr>
      <vt:lpstr>2.4  Marginale opbrengst en marginale kosten</vt:lpstr>
      <vt:lpstr>2.4  Marginale opbrengst en marginale kosten</vt:lpstr>
      <vt:lpstr>2.4  Marginale opbrengst en marginale kosten</vt:lpstr>
      <vt:lpstr>Oefening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2</dc:title>
  <dc:creator>Venema, H. | Marne College</dc:creator>
  <cp:lastModifiedBy>Venema, H. | Marne College</cp:lastModifiedBy>
  <cp:revision>18</cp:revision>
  <dcterms:created xsi:type="dcterms:W3CDTF">2020-04-09T08:02:15Z</dcterms:created>
  <dcterms:modified xsi:type="dcterms:W3CDTF">2020-04-10T11:07:44Z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0x01010069231E2CBA9FF94E9FE987310FF3BBEA</vt:lpwstr>
  </property>
</Properties>
</file>